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3.jpeg"/><Relationship Id="rId3" Type="http://schemas.openxmlformats.org/officeDocument/2006/relationships/image" Target="../media/image25.jpeg"/><Relationship Id="rId2" Type="http://schemas.openxmlformats.org/officeDocument/2006/relationships/image" Target="../media/image27.png"/><Relationship Id="rId1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20.jpeg"/><Relationship Id="rId2" Type="http://schemas.openxmlformats.org/officeDocument/2006/relationships/image" Target="../media/image28.jpeg"/><Relationship Id="rId1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jpeg"/><Relationship Id="rId3" Type="http://schemas.openxmlformats.org/officeDocument/2006/relationships/image" Target="../media/image34.jpeg"/><Relationship Id="rId2" Type="http://schemas.openxmlformats.org/officeDocument/2006/relationships/image" Target="../media/image8.jpeg"/><Relationship Id="rId1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jpeg"/><Relationship Id="rId8" Type="http://schemas.openxmlformats.org/officeDocument/2006/relationships/image" Target="../media/image8.jpeg"/><Relationship Id="rId7" Type="http://schemas.openxmlformats.org/officeDocument/2006/relationships/image" Target="../media/image7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12.jpeg"/><Relationship Id="rId11" Type="http://schemas.openxmlformats.org/officeDocument/2006/relationships/image" Target="../media/image11.jpeg"/><Relationship Id="rId10" Type="http://schemas.openxmlformats.org/officeDocument/2006/relationships/image" Target="../media/image10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jpeg"/><Relationship Id="rId8" Type="http://schemas.openxmlformats.org/officeDocument/2006/relationships/image" Target="../media/image20.jpeg"/><Relationship Id="rId7" Type="http://schemas.openxmlformats.org/officeDocument/2006/relationships/image" Target="../media/image19.jpeg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jpeg"/><Relationship Id="rId8" Type="http://schemas.openxmlformats.org/officeDocument/2006/relationships/image" Target="../media/image29.jpeg"/><Relationship Id="rId7" Type="http://schemas.openxmlformats.org/officeDocument/2006/relationships/image" Target="../media/image28.jpeg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21.jpeg"/><Relationship Id="rId1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0754" name="矩形 3"/>
          <p:cNvSpPr/>
          <p:nvPr/>
        </p:nvSpPr>
        <p:spPr>
          <a:xfrm>
            <a:off x="3879533" y="1917700"/>
            <a:ext cx="3229610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Revision 1</a:t>
            </a:r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 algn="ctr"/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Le</a:t>
            </a:r>
            <a:r>
              <a:rPr lang="zh-CN" altLang="en-US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t's spell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9970" name="Picture 2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5232400" y="2565400"/>
            <a:ext cx="1820863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9971" name="正圆 321"/>
          <p:cNvSpPr/>
          <p:nvPr/>
        </p:nvSpPr>
        <p:spPr>
          <a:xfrm>
            <a:off x="5521325" y="2852738"/>
            <a:ext cx="1149350" cy="10795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339972" name="Picture 4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4152900" y="1341438"/>
            <a:ext cx="1820863" cy="163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9973" name="Picture 5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745288" y="1844675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9974" name="Picture 6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240463" y="3860800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9975" name="Picture 7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3863975" y="3429000"/>
            <a:ext cx="1822450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6" name="Text Box 8"/>
          <p:cNvSpPr txBox="1"/>
          <p:nvPr/>
        </p:nvSpPr>
        <p:spPr>
          <a:xfrm>
            <a:off x="5592763" y="30686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ow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39977" name="正圆 321"/>
          <p:cNvSpPr/>
          <p:nvPr/>
        </p:nvSpPr>
        <p:spPr>
          <a:xfrm>
            <a:off x="4440238" y="1628775"/>
            <a:ext cx="1150937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9978" name="正圆 321"/>
          <p:cNvSpPr/>
          <p:nvPr/>
        </p:nvSpPr>
        <p:spPr>
          <a:xfrm>
            <a:off x="7032625" y="2133600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9979" name="正圆 321"/>
          <p:cNvSpPr/>
          <p:nvPr/>
        </p:nvSpPr>
        <p:spPr>
          <a:xfrm>
            <a:off x="4152900" y="3717925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9980" name="正圆 321"/>
          <p:cNvSpPr/>
          <p:nvPr/>
        </p:nvSpPr>
        <p:spPr>
          <a:xfrm>
            <a:off x="6527800" y="4221163"/>
            <a:ext cx="1150938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2301" name="Text Box 13"/>
          <p:cNvSpPr txBox="1"/>
          <p:nvPr/>
        </p:nvSpPr>
        <p:spPr>
          <a:xfrm>
            <a:off x="4440238" y="17732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cow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12302" name="Text Box 14"/>
          <p:cNvSpPr txBox="1"/>
          <p:nvPr/>
        </p:nvSpPr>
        <p:spPr>
          <a:xfrm>
            <a:off x="7104063" y="2349500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owl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12303" name="Text Box 15"/>
          <p:cNvSpPr txBox="1"/>
          <p:nvPr/>
        </p:nvSpPr>
        <p:spPr>
          <a:xfrm>
            <a:off x="4224338" y="393382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bow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304" name="Text Box 16"/>
          <p:cNvSpPr txBox="1"/>
          <p:nvPr/>
        </p:nvSpPr>
        <p:spPr>
          <a:xfrm>
            <a:off x="6383338" y="436562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down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bldLvl="0"/>
      <p:bldP spid="12301" grpId="0" bldLvl="0"/>
      <p:bldP spid="12302" grpId="0" bldLvl="0"/>
      <p:bldP spid="12303" grpId="0" bldLvl="0"/>
      <p:bldP spid="12304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0994" name="Picture 2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5232400" y="2565400"/>
            <a:ext cx="1820863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0995" name="正圆 321"/>
          <p:cNvSpPr/>
          <p:nvPr/>
        </p:nvSpPr>
        <p:spPr>
          <a:xfrm>
            <a:off x="5521325" y="2852738"/>
            <a:ext cx="1149350" cy="10795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340996" name="Picture 4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4152900" y="1341438"/>
            <a:ext cx="1820863" cy="163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0997" name="Picture 5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745288" y="1844675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0998" name="Picture 6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240463" y="3860800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0999" name="Picture 7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3863975" y="3429000"/>
            <a:ext cx="1822450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0" name="Text Box 8"/>
          <p:cNvSpPr txBox="1"/>
          <p:nvPr/>
        </p:nvSpPr>
        <p:spPr>
          <a:xfrm>
            <a:off x="5592763" y="30686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ou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1001" name="正圆 321"/>
          <p:cNvSpPr/>
          <p:nvPr/>
        </p:nvSpPr>
        <p:spPr>
          <a:xfrm>
            <a:off x="4440238" y="1628775"/>
            <a:ext cx="1150937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41002" name="正圆 321"/>
          <p:cNvSpPr/>
          <p:nvPr/>
        </p:nvSpPr>
        <p:spPr>
          <a:xfrm>
            <a:off x="7032625" y="2133600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41003" name="正圆 321"/>
          <p:cNvSpPr/>
          <p:nvPr/>
        </p:nvSpPr>
        <p:spPr>
          <a:xfrm>
            <a:off x="4154488" y="3717925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41004" name="正圆 321"/>
          <p:cNvSpPr/>
          <p:nvPr/>
        </p:nvSpPr>
        <p:spPr>
          <a:xfrm>
            <a:off x="6527800" y="4221163"/>
            <a:ext cx="1150938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3325" name="Text Box 13"/>
          <p:cNvSpPr txBox="1"/>
          <p:nvPr/>
        </p:nvSpPr>
        <p:spPr>
          <a:xfrm>
            <a:off x="4295775" y="17732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mouse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13326" name="Text Box 14"/>
          <p:cNvSpPr txBox="1"/>
          <p:nvPr/>
        </p:nvSpPr>
        <p:spPr>
          <a:xfrm>
            <a:off x="6888163" y="2349500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shout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13327" name="Text Box 15"/>
          <p:cNvSpPr txBox="1"/>
          <p:nvPr/>
        </p:nvSpPr>
        <p:spPr>
          <a:xfrm>
            <a:off x="4079875" y="393382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house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28" name="Text Box 16"/>
          <p:cNvSpPr txBox="1"/>
          <p:nvPr/>
        </p:nvSpPr>
        <p:spPr>
          <a:xfrm>
            <a:off x="6384925" y="4365625"/>
            <a:ext cx="18002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Times New Roman" panose="02020603050405020304" pitchFamily="18" charset="0"/>
              </a:rPr>
              <a:t>cloudy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bldLvl="0"/>
      <p:bldP spid="13325" grpId="0" bldLvl="0"/>
      <p:bldP spid="13326" grpId="0" bldLvl="0"/>
      <p:bldP spid="13327" grpId="0" bldLvl="0"/>
      <p:bldP spid="13328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2018" name="Picture 2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5232400" y="2565400"/>
            <a:ext cx="1820863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2019" name="正圆 321"/>
          <p:cNvSpPr/>
          <p:nvPr/>
        </p:nvSpPr>
        <p:spPr>
          <a:xfrm>
            <a:off x="5521325" y="2852738"/>
            <a:ext cx="1149350" cy="10795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342020" name="Picture 4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4152900" y="1341438"/>
            <a:ext cx="1820863" cy="163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2021" name="Picture 5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745288" y="1844675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2022" name="Picture 6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240463" y="3860800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2023" name="Picture 7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3863975" y="3429000"/>
            <a:ext cx="1822450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4" name="Text Box 8"/>
          <p:cNvSpPr txBox="1"/>
          <p:nvPr/>
        </p:nvSpPr>
        <p:spPr>
          <a:xfrm>
            <a:off x="5592763" y="30686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br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2025" name="正圆 321"/>
          <p:cNvSpPr/>
          <p:nvPr/>
        </p:nvSpPr>
        <p:spPr>
          <a:xfrm>
            <a:off x="4440238" y="1628775"/>
            <a:ext cx="1150937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42026" name="正圆 321"/>
          <p:cNvSpPr/>
          <p:nvPr/>
        </p:nvSpPr>
        <p:spPr>
          <a:xfrm>
            <a:off x="7032625" y="2133600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42027" name="正圆 321"/>
          <p:cNvSpPr/>
          <p:nvPr/>
        </p:nvSpPr>
        <p:spPr>
          <a:xfrm>
            <a:off x="4152900" y="3717925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42028" name="正圆 321"/>
          <p:cNvSpPr/>
          <p:nvPr/>
        </p:nvSpPr>
        <p:spPr>
          <a:xfrm>
            <a:off x="6527800" y="4221163"/>
            <a:ext cx="1150938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4349" name="Text Box 13"/>
          <p:cNvSpPr txBox="1"/>
          <p:nvPr/>
        </p:nvSpPr>
        <p:spPr>
          <a:xfrm>
            <a:off x="4368800" y="17732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bring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14350" name="Text Box 14"/>
          <p:cNvSpPr txBox="1"/>
          <p:nvPr/>
        </p:nvSpPr>
        <p:spPr>
          <a:xfrm>
            <a:off x="6872288" y="2370138"/>
            <a:ext cx="19462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Times New Roman" panose="02020603050405020304" pitchFamily="18" charset="0"/>
              </a:rPr>
              <a:t>brother</a:t>
            </a:r>
            <a:endParaRPr lang="zh-CN" altLang="en-US" sz="3200" b="1" dirty="0">
              <a:latin typeface="Times New Roman" panose="02020603050405020304" pitchFamily="18" charset="0"/>
            </a:endParaRPr>
          </a:p>
        </p:txBody>
      </p:sp>
      <p:sp>
        <p:nvSpPr>
          <p:cNvPr id="14351" name="Text Box 15"/>
          <p:cNvSpPr txBox="1"/>
          <p:nvPr/>
        </p:nvSpPr>
        <p:spPr>
          <a:xfrm>
            <a:off x="4008438" y="393382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brave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52" name="Text Box 16"/>
          <p:cNvSpPr txBox="1"/>
          <p:nvPr/>
        </p:nvSpPr>
        <p:spPr>
          <a:xfrm>
            <a:off x="6384925" y="436562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bread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bldLvl="0"/>
      <p:bldP spid="14349" grpId="0" bldLvl="0"/>
      <p:bldP spid="14350" grpId="0" bldLvl="0"/>
      <p:bldP spid="14351" grpId="0" bldLvl="0"/>
      <p:bldP spid="14352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3042" name="Picture 2" descr="rj00040_看图王"/>
          <p:cNvPicPr>
            <a:picLocks noChangeAspect="1"/>
          </p:cNvPicPr>
          <p:nvPr/>
        </p:nvPicPr>
        <p:blipFill>
          <a:blip r:embed="rId1"/>
          <a:srcRect l="7823" t="15889" r="4672" b="28668"/>
          <a:stretch>
            <a:fillRect/>
          </a:stretch>
        </p:blipFill>
        <p:spPr>
          <a:xfrm>
            <a:off x="1920875" y="1054100"/>
            <a:ext cx="8569325" cy="57896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3043" name="Picture 3" descr="rj00040_看图王"/>
          <p:cNvPicPr>
            <a:picLocks noChangeAspect="1"/>
          </p:cNvPicPr>
          <p:nvPr/>
        </p:nvPicPr>
        <p:blipFill>
          <a:blip r:embed="rId1"/>
          <a:srcRect l="60027" t="3648" r="11935" b="76334"/>
          <a:stretch>
            <a:fillRect/>
          </a:stretch>
        </p:blipFill>
        <p:spPr>
          <a:xfrm>
            <a:off x="7177088" y="188913"/>
            <a:ext cx="2447925" cy="1657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3044" name="Text Box 4"/>
          <p:cNvSpPr txBox="1"/>
          <p:nvPr/>
        </p:nvSpPr>
        <p:spPr>
          <a:xfrm>
            <a:off x="1562100" y="46038"/>
            <a:ext cx="49672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Let's read and write.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4066" name="Picture 2" descr="rj00040_看图王"/>
          <p:cNvPicPr>
            <a:picLocks noChangeAspect="1"/>
          </p:cNvPicPr>
          <p:nvPr/>
        </p:nvPicPr>
        <p:blipFill>
          <a:blip r:embed="rId1"/>
          <a:srcRect l="10841" t="73723" r="1630" b="5240"/>
          <a:stretch>
            <a:fillRect/>
          </a:stretch>
        </p:blipFill>
        <p:spPr>
          <a:xfrm>
            <a:off x="1562100" y="1412875"/>
            <a:ext cx="9070975" cy="4608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4067" name="Text Box 3"/>
          <p:cNvSpPr txBox="1"/>
          <p:nvPr/>
        </p:nvSpPr>
        <p:spPr>
          <a:xfrm>
            <a:off x="1562100" y="46038"/>
            <a:ext cx="287813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Let's write.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1952625" y="3214688"/>
            <a:ext cx="2087563" cy="70929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mouse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4595813" y="3217863"/>
            <a:ext cx="1300162" cy="70929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frog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90" name="Text Box 6"/>
          <p:cNvSpPr txBox="1"/>
          <p:nvPr/>
        </p:nvSpPr>
        <p:spPr>
          <a:xfrm>
            <a:off x="6527800" y="3213100"/>
            <a:ext cx="1655763" cy="70929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en-US" altLang="zh-CN" sz="4000" b="1" dirty="0">
                <a:latin typeface="Arial" panose="020B0604020202020204" pitchFamily="34" charset="0"/>
              </a:rPr>
              <a:t>cl</a:t>
            </a:r>
            <a:r>
              <a:rPr lang="zh-CN" altLang="en-US" sz="4000" b="1" dirty="0">
                <a:latin typeface="Arial" panose="020B0604020202020204" pitchFamily="34" charset="0"/>
              </a:rPr>
              <a:t>own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91" name="Text Box 7"/>
          <p:cNvSpPr txBox="1"/>
          <p:nvPr/>
        </p:nvSpPr>
        <p:spPr>
          <a:xfrm>
            <a:off x="3452813" y="5072063"/>
            <a:ext cx="1524000" cy="70929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black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92" name="Text Box 8"/>
          <p:cNvSpPr txBox="1"/>
          <p:nvPr/>
        </p:nvSpPr>
        <p:spPr>
          <a:xfrm>
            <a:off x="5667375" y="5072063"/>
            <a:ext cx="1504950" cy="70929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plate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93" name="Text Box 9"/>
          <p:cNvSpPr txBox="1"/>
          <p:nvPr/>
        </p:nvSpPr>
        <p:spPr>
          <a:xfrm>
            <a:off x="7969250" y="5086350"/>
            <a:ext cx="1270000" cy="70929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cow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 animBg="1"/>
      <p:bldP spid="16389" grpId="0" bldLvl="0" animBg="1"/>
      <p:bldP spid="16390" grpId="0" bldLvl="0" animBg="1"/>
      <p:bldP spid="16391" grpId="0" bldLvl="0" animBg="1"/>
      <p:bldP spid="16392" grpId="0" bldLvl="0" animBg="1"/>
      <p:bldP spid="1639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5090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连一连。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7411" name="Text Box 3"/>
          <p:cNvSpPr txBox="1"/>
          <p:nvPr/>
        </p:nvSpPr>
        <p:spPr>
          <a:xfrm>
            <a:off x="1920875" y="1485900"/>
            <a:ext cx="309562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grass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2.cry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3.fruit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4.friend      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12" name="Line 4"/>
          <p:cNvSpPr/>
          <p:nvPr/>
        </p:nvSpPr>
        <p:spPr>
          <a:xfrm>
            <a:off x="3505200" y="1917700"/>
            <a:ext cx="4233863" cy="25114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3" name="Line 5"/>
          <p:cNvSpPr/>
          <p:nvPr/>
        </p:nvSpPr>
        <p:spPr>
          <a:xfrm>
            <a:off x="3216275" y="3357563"/>
            <a:ext cx="4951413" cy="27146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4" name="Line 6"/>
          <p:cNvSpPr/>
          <p:nvPr/>
        </p:nvSpPr>
        <p:spPr>
          <a:xfrm flipV="1">
            <a:off x="3287713" y="2928938"/>
            <a:ext cx="4451350" cy="33083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5" name="Line 7"/>
          <p:cNvSpPr/>
          <p:nvPr/>
        </p:nvSpPr>
        <p:spPr>
          <a:xfrm flipV="1">
            <a:off x="3505200" y="1428750"/>
            <a:ext cx="4376738" cy="33686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7416" name="Picture 8" descr="图片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96225" y="188913"/>
            <a:ext cx="2232025" cy="1584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7" name="Picture 9" descr="u=3956844584,1058994164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125" y="5122863"/>
            <a:ext cx="1914525" cy="17351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8" name="Picture 10" descr="u=2944698118,3217525314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1938" y="3786188"/>
            <a:ext cx="1987550" cy="1223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9" name="Picture 11" descr="u=3166042463,1632387756&amp;fm=116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788" y="1917700"/>
            <a:ext cx="2159000" cy="1638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6114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连一连。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8435" name="Text Box 3"/>
          <p:cNvSpPr txBox="1"/>
          <p:nvPr/>
        </p:nvSpPr>
        <p:spPr>
          <a:xfrm>
            <a:off x="1920875" y="1485900"/>
            <a:ext cx="309562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flag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2.bread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3.price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4.down      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36" name="Line 4"/>
          <p:cNvSpPr/>
          <p:nvPr/>
        </p:nvSpPr>
        <p:spPr>
          <a:xfrm>
            <a:off x="3792538" y="1917700"/>
            <a:ext cx="4103687" cy="27368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37" name="Line 5"/>
          <p:cNvSpPr/>
          <p:nvPr/>
        </p:nvSpPr>
        <p:spPr>
          <a:xfrm>
            <a:off x="3216275" y="3357563"/>
            <a:ext cx="4665663" cy="28575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38" name="Line 6"/>
          <p:cNvSpPr/>
          <p:nvPr/>
        </p:nvSpPr>
        <p:spPr>
          <a:xfrm flipV="1">
            <a:off x="3287713" y="2852738"/>
            <a:ext cx="4754562" cy="33845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39" name="Line 7"/>
          <p:cNvSpPr/>
          <p:nvPr/>
        </p:nvSpPr>
        <p:spPr>
          <a:xfrm flipV="1">
            <a:off x="3505200" y="2133600"/>
            <a:ext cx="4032250" cy="26638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8440" name="Picture 8" descr="u=2900262888,1293423359&amp;fm=116&amp;gp=0"/>
          <p:cNvPicPr>
            <a:picLocks noChangeAspect="1"/>
          </p:cNvPicPr>
          <p:nvPr/>
        </p:nvPicPr>
        <p:blipFill>
          <a:blip r:embed="rId1"/>
          <a:srcRect b="5116"/>
          <a:stretch>
            <a:fillRect/>
          </a:stretch>
        </p:blipFill>
        <p:spPr>
          <a:xfrm>
            <a:off x="8024813" y="5286375"/>
            <a:ext cx="2222500" cy="1412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1" name="Picture 9" descr="u=3872197310,677189703&amp;fm=116&amp;gp=0"/>
          <p:cNvPicPr>
            <a:picLocks noChangeAspect="1"/>
          </p:cNvPicPr>
          <p:nvPr/>
        </p:nvPicPr>
        <p:blipFill>
          <a:blip r:embed="rId2"/>
          <a:srcRect t="19128" b="5219"/>
          <a:stretch>
            <a:fillRect/>
          </a:stretch>
        </p:blipFill>
        <p:spPr>
          <a:xfrm>
            <a:off x="7896225" y="692150"/>
            <a:ext cx="2022475" cy="1555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2" name="Picture 10" descr="u=1082304116,3298577239&amp;fm=116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375" y="2349500"/>
            <a:ext cx="1716088" cy="1295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3" name="Picture 11" descr="u=3329941014,3233833915&amp;fm=116&amp;gp=0"/>
          <p:cNvPicPr>
            <a:picLocks noChangeAspect="1"/>
          </p:cNvPicPr>
          <p:nvPr/>
        </p:nvPicPr>
        <p:blipFill>
          <a:blip r:embed="rId4"/>
          <a:srcRect r="6406" b="7709"/>
          <a:stretch>
            <a:fillRect/>
          </a:stretch>
        </p:blipFill>
        <p:spPr>
          <a:xfrm>
            <a:off x="7794625" y="3717925"/>
            <a:ext cx="2159000" cy="151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7138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连一连。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9459" name="Text Box 3"/>
          <p:cNvSpPr txBox="1"/>
          <p:nvPr/>
        </p:nvSpPr>
        <p:spPr>
          <a:xfrm>
            <a:off x="1920875" y="1485900"/>
            <a:ext cx="1817688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fly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2.slim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3.glasses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4.clever       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0" name="Line 4"/>
          <p:cNvSpPr/>
          <p:nvPr/>
        </p:nvSpPr>
        <p:spPr>
          <a:xfrm>
            <a:off x="2881313" y="1857375"/>
            <a:ext cx="4929187" cy="250031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9461" name="Line 5"/>
          <p:cNvSpPr/>
          <p:nvPr/>
        </p:nvSpPr>
        <p:spPr>
          <a:xfrm>
            <a:off x="3216275" y="3357563"/>
            <a:ext cx="4522788" cy="250031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9462" name="Line 6"/>
          <p:cNvSpPr/>
          <p:nvPr/>
        </p:nvSpPr>
        <p:spPr>
          <a:xfrm flipV="1">
            <a:off x="3287713" y="2857500"/>
            <a:ext cx="4522787" cy="33797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9463" name="Line 7"/>
          <p:cNvSpPr/>
          <p:nvPr/>
        </p:nvSpPr>
        <p:spPr>
          <a:xfrm flipV="1">
            <a:off x="3505200" y="1214438"/>
            <a:ext cx="4519613" cy="358298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sp>
      <p:pic>
        <p:nvPicPr>
          <p:cNvPr id="19464" name="Picture 8" descr="u=2538384348,985595713&amp;fm=116&amp;gp=0"/>
          <p:cNvPicPr>
            <a:picLocks noChangeAspect="1"/>
          </p:cNvPicPr>
          <p:nvPr/>
        </p:nvPicPr>
        <p:blipFill>
          <a:blip r:embed="rId1"/>
          <a:srcRect t="5592"/>
          <a:stretch>
            <a:fillRect/>
          </a:stretch>
        </p:blipFill>
        <p:spPr>
          <a:xfrm>
            <a:off x="8096250" y="4929188"/>
            <a:ext cx="2000250" cy="1584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5" name="Picture 9" descr="u=2386506298,1831592133&amp;fm=116&amp;gp=0"/>
          <p:cNvPicPr>
            <a:picLocks noChangeAspect="1"/>
          </p:cNvPicPr>
          <p:nvPr/>
        </p:nvPicPr>
        <p:blipFill>
          <a:blip r:embed="rId2"/>
          <a:srcRect l="1050" t="5499" b="8340"/>
          <a:stretch>
            <a:fillRect/>
          </a:stretch>
        </p:blipFill>
        <p:spPr>
          <a:xfrm>
            <a:off x="8167688" y="2000250"/>
            <a:ext cx="1857375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6" name="Picture 10" descr="318018850"/>
          <p:cNvPicPr>
            <a:picLocks noChangeAspect="1"/>
          </p:cNvPicPr>
          <p:nvPr/>
        </p:nvPicPr>
        <p:blipFill>
          <a:blip r:embed="rId3"/>
          <a:srcRect t="8865"/>
          <a:stretch>
            <a:fillRect/>
          </a:stretch>
        </p:blipFill>
        <p:spPr>
          <a:xfrm>
            <a:off x="8024813" y="428625"/>
            <a:ext cx="2376487" cy="1512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7" name="Picture 11" descr="u=3192060130,585263459&amp;fm=116&amp;gp=0"/>
          <p:cNvPicPr>
            <a:picLocks noChangeAspect="1"/>
          </p:cNvPicPr>
          <p:nvPr/>
        </p:nvPicPr>
        <p:blipFill>
          <a:blip r:embed="rId4"/>
          <a:srcRect l="3453" b="7988"/>
          <a:stretch>
            <a:fillRect/>
          </a:stretch>
        </p:blipFill>
        <p:spPr>
          <a:xfrm>
            <a:off x="8167688" y="3500438"/>
            <a:ext cx="1857375" cy="1296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62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选出读音不同类的一项。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3" name="Text Box 3"/>
          <p:cNvSpPr txBox="1"/>
          <p:nvPr/>
        </p:nvSpPr>
        <p:spPr>
          <a:xfrm>
            <a:off x="1920875" y="1485900"/>
            <a:ext cx="8567738" cy="430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A.fly            B.flue           C.from</a:t>
            </a:r>
            <a:endParaRPr lang="zh-CN" altLang="en-US" sz="3200" b="1" u="sng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  A.glad              B. grass             C.great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3.A. black             B. bread           C. blue</a:t>
            </a:r>
            <a:endParaRPr lang="zh-CN" altLang="en-US" sz="3200" b="1" u="sng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 A.plate               B. price          C. plane</a:t>
            </a:r>
            <a:endParaRPr lang="zh-CN" altLang="en-US" sz="3200" b="1" u="sng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4" name="勾3 146"/>
          <p:cNvSpPr/>
          <p:nvPr/>
        </p:nvSpPr>
        <p:spPr>
          <a:xfrm>
            <a:off x="6384925" y="1412875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5" name="勾3 146"/>
          <p:cNvSpPr/>
          <p:nvPr/>
        </p:nvSpPr>
        <p:spPr>
          <a:xfrm>
            <a:off x="2352675" y="2349500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6" name="勾3 146"/>
          <p:cNvSpPr/>
          <p:nvPr/>
        </p:nvSpPr>
        <p:spPr>
          <a:xfrm>
            <a:off x="4872038" y="3286125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7" name="勾3 146"/>
          <p:cNvSpPr/>
          <p:nvPr/>
        </p:nvSpPr>
        <p:spPr>
          <a:xfrm>
            <a:off x="4872038" y="4221163"/>
            <a:ext cx="1152525" cy="865187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ldLvl="0"/>
      <p:bldP spid="20484" grpId="0" bldLvl="0" animBg="1"/>
      <p:bldP spid="20485" grpId="0" bldLvl="0" animBg="1"/>
      <p:bldP spid="20486" grpId="0" bldLvl="0" animBg="1"/>
      <p:bldP spid="2048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9186" name="矩形 2"/>
          <p:cNvSpPr/>
          <p:nvPr/>
        </p:nvSpPr>
        <p:spPr>
          <a:xfrm>
            <a:off x="3952082" y="765175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Homework 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349187" name="TextBox 3"/>
          <p:cNvSpPr/>
          <p:nvPr/>
        </p:nvSpPr>
        <p:spPr>
          <a:xfrm>
            <a:off x="3575050" y="2708275"/>
            <a:ext cx="5140325" cy="25533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1.掌握词的读音方法。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2.根据单词读音分类，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制作自己的单词卡。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1778" name="Text Box 2"/>
          <p:cNvSpPr txBox="1"/>
          <p:nvPr/>
        </p:nvSpPr>
        <p:spPr>
          <a:xfrm>
            <a:off x="1524000" y="-87312"/>
            <a:ext cx="29527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I can say.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pic>
        <p:nvPicPr>
          <p:cNvPr id="3" name="Picture 3" descr="u=2538384348,985595713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3225" y="687388"/>
            <a:ext cx="1608138" cy="1292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4" descr="u=1118346102,4148809964&amp;fm=11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688" y="708025"/>
            <a:ext cx="1927225" cy="1285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5" descr="318018850"/>
          <p:cNvPicPr>
            <a:picLocks noChangeAspect="1"/>
          </p:cNvPicPr>
          <p:nvPr/>
        </p:nvPicPr>
        <p:blipFill>
          <a:blip r:embed="rId3"/>
          <a:srcRect r="5251" b="11292"/>
          <a:stretch>
            <a:fillRect/>
          </a:stretch>
        </p:blipFill>
        <p:spPr>
          <a:xfrm>
            <a:off x="8291513" y="647700"/>
            <a:ext cx="1981200" cy="1231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6" descr="u=3291196557,1750377030&amp;fm=116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4725" y="490538"/>
            <a:ext cx="1438275" cy="1438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7" descr="u=3329941014,3233833915&amp;fm=116&amp;gp=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406" b="7709"/>
          <a:stretch>
            <a:fillRect/>
          </a:stretch>
        </p:blipFill>
        <p:spPr>
          <a:xfrm>
            <a:off x="1439863" y="2428875"/>
            <a:ext cx="2159000" cy="1512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8" descr="u=3192060130,585263459&amp;fm=116&amp;gp=0"/>
          <p:cNvPicPr>
            <a:picLocks noChangeAspect="1"/>
          </p:cNvPicPr>
          <p:nvPr/>
        </p:nvPicPr>
        <p:blipFill>
          <a:blip r:embed="rId6"/>
          <a:srcRect l="3453" b="7988"/>
          <a:stretch>
            <a:fillRect/>
          </a:stretch>
        </p:blipFill>
        <p:spPr>
          <a:xfrm>
            <a:off x="3432175" y="2486025"/>
            <a:ext cx="1724025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9" descr="u=1847929678,626778479&amp;fm=116&amp;gp=0"/>
          <p:cNvPicPr>
            <a:picLocks noChangeAspect="1"/>
          </p:cNvPicPr>
          <p:nvPr/>
        </p:nvPicPr>
        <p:blipFill>
          <a:blip r:embed="rId7"/>
          <a:srcRect l="-241" t="5708" b="9824"/>
          <a:stretch>
            <a:fillRect/>
          </a:stretch>
        </p:blipFill>
        <p:spPr>
          <a:xfrm>
            <a:off x="5980113" y="2484438"/>
            <a:ext cx="1712912" cy="1539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10" descr="u=2386506298,1831592133&amp;fm=116&amp;gp=0"/>
          <p:cNvPicPr>
            <a:picLocks noChangeAspect="1"/>
          </p:cNvPicPr>
          <p:nvPr/>
        </p:nvPicPr>
        <p:blipFill>
          <a:blip r:embed="rId8"/>
          <a:srcRect l="1050" t="5499" b="8340"/>
          <a:stretch>
            <a:fillRect/>
          </a:stretch>
        </p:blipFill>
        <p:spPr>
          <a:xfrm>
            <a:off x="8482013" y="2500313"/>
            <a:ext cx="1736725" cy="14874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1" descr="u=3365994471,4021257258&amp;fm=116&amp;gp=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00213" y="4640263"/>
            <a:ext cx="1322387" cy="1311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12" descr="u=4291457039,229465611&amp;fm=116&amp;gp=0"/>
          <p:cNvPicPr>
            <a:picLocks noChangeAspect="1"/>
          </p:cNvPicPr>
          <p:nvPr/>
        </p:nvPicPr>
        <p:blipFill>
          <a:blip r:embed="rId10"/>
          <a:srcRect b="11967"/>
          <a:stretch>
            <a:fillRect/>
          </a:stretch>
        </p:blipFill>
        <p:spPr>
          <a:xfrm>
            <a:off x="3554413" y="4640263"/>
            <a:ext cx="1708150" cy="1450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13" descr="u=2190027769,3270522459&amp;fm=116&amp;gp=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86438" y="4578350"/>
            <a:ext cx="2038350" cy="1422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Picture 14" descr="u=2091375521,3185193405&amp;fm=116&amp;gp=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10563" y="4748213"/>
            <a:ext cx="1943100" cy="1395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Text Box 15"/>
          <p:cNvSpPr txBox="1"/>
          <p:nvPr/>
        </p:nvSpPr>
        <p:spPr>
          <a:xfrm>
            <a:off x="1728788" y="1793875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latin typeface="Times New Roman" panose="02020603050405020304" pitchFamily="18" charset="0"/>
              </a:rPr>
              <a:t>slim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" name="Text Box 16"/>
          <p:cNvSpPr txBox="1"/>
          <p:nvPr/>
        </p:nvSpPr>
        <p:spPr>
          <a:xfrm>
            <a:off x="3670300" y="1738313"/>
            <a:ext cx="21605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latin typeface="Times New Roman" panose="02020603050405020304" pitchFamily="18" charset="0"/>
              </a:rPr>
              <a:t>sleep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" name="Text Box 17"/>
          <p:cNvSpPr txBox="1"/>
          <p:nvPr/>
        </p:nvSpPr>
        <p:spPr>
          <a:xfrm>
            <a:off x="5900738" y="1658938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latin typeface="Times New Roman" panose="02020603050405020304" pitchFamily="18" charset="0"/>
              </a:rPr>
              <a:t>gloves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" name="Text Box 18"/>
          <p:cNvSpPr txBox="1"/>
          <p:nvPr/>
        </p:nvSpPr>
        <p:spPr>
          <a:xfrm>
            <a:off x="8270875" y="1598613"/>
            <a:ext cx="21605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latin typeface="Times New Roman" panose="02020603050405020304" pitchFamily="18" charset="0"/>
              </a:rPr>
              <a:t>glasses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" name="Text Box 19"/>
          <p:cNvSpPr txBox="1"/>
          <p:nvPr/>
        </p:nvSpPr>
        <p:spPr>
          <a:xfrm>
            <a:off x="1793875" y="374015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latin typeface="Times New Roman" panose="02020603050405020304" pitchFamily="18" charset="0"/>
              </a:rPr>
              <a:t>flag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" name="Text Box 20"/>
          <p:cNvSpPr txBox="1"/>
          <p:nvPr/>
        </p:nvSpPr>
        <p:spPr>
          <a:xfrm>
            <a:off x="3935413" y="3786188"/>
            <a:ext cx="9461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latin typeface="Times New Roman" panose="02020603050405020304" pitchFamily="18" charset="0"/>
              </a:rPr>
              <a:t>fly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" name="Text Box 21"/>
          <p:cNvSpPr txBox="1"/>
          <p:nvPr/>
        </p:nvSpPr>
        <p:spPr>
          <a:xfrm>
            <a:off x="6084888" y="3917950"/>
            <a:ext cx="158273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latin typeface="Times New Roman" panose="02020603050405020304" pitchFamily="18" charset="0"/>
              </a:rPr>
              <a:t>class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" name="Text Box 22"/>
          <p:cNvSpPr txBox="1"/>
          <p:nvPr/>
        </p:nvSpPr>
        <p:spPr>
          <a:xfrm>
            <a:off x="8418513" y="3894138"/>
            <a:ext cx="18002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latin typeface="Times New Roman" panose="02020603050405020304" pitchFamily="18" charset="0"/>
              </a:rPr>
              <a:t>clever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3" name="Text Box 23"/>
          <p:cNvSpPr txBox="1"/>
          <p:nvPr/>
        </p:nvSpPr>
        <p:spPr>
          <a:xfrm>
            <a:off x="1595438" y="6021388"/>
            <a:ext cx="1679575" cy="83248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plate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4" name="Text Box 24"/>
          <p:cNvSpPr txBox="1"/>
          <p:nvPr/>
        </p:nvSpPr>
        <p:spPr>
          <a:xfrm>
            <a:off x="3754438" y="6075363"/>
            <a:ext cx="16637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latin typeface="Times New Roman" panose="02020603050405020304" pitchFamily="18" charset="0"/>
              </a:rPr>
              <a:t>plane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5" name="Text Box 25"/>
          <p:cNvSpPr txBox="1"/>
          <p:nvPr/>
        </p:nvSpPr>
        <p:spPr>
          <a:xfrm>
            <a:off x="6007100" y="6000750"/>
            <a:ext cx="1660525" cy="83248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black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" name="Text Box 26"/>
          <p:cNvSpPr txBox="1"/>
          <p:nvPr/>
        </p:nvSpPr>
        <p:spPr>
          <a:xfrm>
            <a:off x="8434388" y="6021388"/>
            <a:ext cx="21621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latin typeface="Times New Roman" panose="02020603050405020304" pitchFamily="18" charset="0"/>
              </a:rPr>
              <a:t>blue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4" dur="2000"/>
                                        <p:tgtEl>
                                          <p:spTgt spid="2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6" dur="2000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1" dur="2000"/>
                                        <p:tgtEl>
                                          <p:spTgt spid="2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5" dur="2000"/>
                                        <p:tgtEl>
                                          <p:spTgt spid="2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0" dur="2000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1" dur="500"/>
                                        <p:tgtEl>
                                          <p:spTgt spid="2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95" dur="2000"/>
                                        <p:tgtEl>
                                          <p:spTgt spid="2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/>
      <p:bldP spid="15" grpId="1" bldLvl="0"/>
      <p:bldP spid="16" grpId="0" bldLvl="0"/>
      <p:bldP spid="16" grpId="1" bldLvl="0"/>
      <p:bldP spid="17" grpId="0" bldLvl="0"/>
      <p:bldP spid="17" grpId="1" bldLvl="0"/>
      <p:bldP spid="18" grpId="0" bldLvl="0"/>
      <p:bldP spid="18" grpId="1" bldLvl="0"/>
      <p:bldP spid="19" grpId="0" bldLvl="0"/>
      <p:bldP spid="19" grpId="1" bldLvl="0"/>
      <p:bldP spid="20" grpId="0" build="allAtOnce"/>
      <p:bldP spid="21" grpId="0" bldLvl="0"/>
      <p:bldP spid="21" grpId="1" bldLvl="0"/>
      <p:bldP spid="22" grpId="0" bldLvl="0"/>
      <p:bldP spid="22" grpId="1" bldLvl="0"/>
      <p:bldP spid="23" grpId="0" bldLvl="0" animBg="1"/>
      <p:bldP spid="23" grpId="1" bldLvl="0" animBg="1"/>
      <p:bldP spid="24" grpId="0" bldLvl="0"/>
      <p:bldP spid="24" grpId="1" bldLvl="0"/>
      <p:bldP spid="25" grpId="0" bldLvl="0" build="allAtOnce"/>
      <p:bldP spid="25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2802" name="Picture 2" descr="u=1457362913,1683454023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7038" y="571500"/>
            <a:ext cx="2232025" cy="2190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2803" name="Picture 3" descr="u=907343483,15575060&amp;fm=11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4988" y="500063"/>
            <a:ext cx="2293937" cy="2473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2804" name="Picture 4" descr="u=4033835037,700875066&amp;fm=116&amp;gp=0"/>
          <p:cNvPicPr>
            <a:picLocks noChangeAspect="1"/>
          </p:cNvPicPr>
          <p:nvPr/>
        </p:nvPicPr>
        <p:blipFill>
          <a:blip r:embed="rId3"/>
          <a:srcRect b="6447"/>
          <a:stretch>
            <a:fillRect/>
          </a:stretch>
        </p:blipFill>
        <p:spPr>
          <a:xfrm>
            <a:off x="1631950" y="481013"/>
            <a:ext cx="1704975" cy="2305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2805" name="Picture 5" descr="u=4238705666,3841040868&amp;fm=116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9175" y="554038"/>
            <a:ext cx="1751013" cy="223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2806" name="Picture 6" descr="u=1077503006,3372073349&amp;fm=21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3571875"/>
            <a:ext cx="1871663" cy="2033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2807" name="Picture 7" descr="u=1933727294,483897999&amp;fm=116&amp;gp=0"/>
          <p:cNvPicPr>
            <a:picLocks noChangeAspect="1"/>
          </p:cNvPicPr>
          <p:nvPr/>
        </p:nvPicPr>
        <p:blipFill>
          <a:blip r:embed="rId6"/>
          <a:srcRect b="6157"/>
          <a:stretch>
            <a:fillRect/>
          </a:stretch>
        </p:blipFill>
        <p:spPr>
          <a:xfrm>
            <a:off x="3436938" y="3643313"/>
            <a:ext cx="2016125" cy="1924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2808" name="Picture 8" descr="u=3207393669,3988813806&amp;fm=116&amp;gp=0"/>
          <p:cNvPicPr>
            <a:picLocks noChangeAspect="1"/>
          </p:cNvPicPr>
          <p:nvPr/>
        </p:nvPicPr>
        <p:blipFill>
          <a:blip r:embed="rId7"/>
          <a:srcRect l="21576" r="14938"/>
          <a:stretch>
            <a:fillRect/>
          </a:stretch>
        </p:blipFill>
        <p:spPr>
          <a:xfrm>
            <a:off x="9310688" y="3473450"/>
            <a:ext cx="1214437" cy="2384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2809" name="Picture 9" descr="u=1082304116,3298577239&amp;fm=116&amp;gp=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94600" y="3843338"/>
            <a:ext cx="1716088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2810" name="Picture 10" descr="u=1649646114,2314535861&amp;fm=116&amp;gp=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73713" y="3786188"/>
            <a:ext cx="187960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31" name="Text Box 11"/>
          <p:cNvSpPr txBox="1"/>
          <p:nvPr/>
        </p:nvSpPr>
        <p:spPr>
          <a:xfrm>
            <a:off x="1579563" y="267811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ground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32" name="Text Box 12"/>
          <p:cNvSpPr txBox="1"/>
          <p:nvPr/>
        </p:nvSpPr>
        <p:spPr>
          <a:xfrm>
            <a:off x="3943350" y="2678113"/>
            <a:ext cx="11525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out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33" name="Text Box 13"/>
          <p:cNvSpPr txBox="1"/>
          <p:nvPr/>
        </p:nvSpPr>
        <p:spPr>
          <a:xfrm>
            <a:off x="5738813" y="2676525"/>
            <a:ext cx="19446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house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34" name="Text Box 14"/>
          <p:cNvSpPr txBox="1"/>
          <p:nvPr/>
        </p:nvSpPr>
        <p:spPr>
          <a:xfrm>
            <a:off x="8364538" y="2714625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mouse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35" name="Text Box 15"/>
          <p:cNvSpPr txBox="1"/>
          <p:nvPr/>
        </p:nvSpPr>
        <p:spPr>
          <a:xfrm>
            <a:off x="1941513" y="5605463"/>
            <a:ext cx="1439862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owl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36" name="Text Box 16"/>
          <p:cNvSpPr txBox="1"/>
          <p:nvPr/>
        </p:nvSpPr>
        <p:spPr>
          <a:xfrm>
            <a:off x="3797300" y="5676900"/>
            <a:ext cx="15128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cow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37" name="Text Box 17"/>
          <p:cNvSpPr txBox="1"/>
          <p:nvPr/>
        </p:nvSpPr>
        <p:spPr>
          <a:xfrm>
            <a:off x="5578475" y="5715000"/>
            <a:ext cx="21605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brown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38" name="Text Box 18"/>
          <p:cNvSpPr txBox="1"/>
          <p:nvPr/>
        </p:nvSpPr>
        <p:spPr>
          <a:xfrm>
            <a:off x="9332913" y="5670550"/>
            <a:ext cx="13350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bow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39" name="Text Box 19"/>
          <p:cNvSpPr txBox="1"/>
          <p:nvPr/>
        </p:nvSpPr>
        <p:spPr>
          <a:xfrm>
            <a:off x="7581900" y="5715000"/>
            <a:ext cx="17287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down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bldLvl="0"/>
      <p:bldP spid="5132" grpId="0" bldLvl="0"/>
      <p:bldP spid="5133" grpId="0" bldLvl="0"/>
      <p:bldP spid="5134" grpId="0" bldLvl="0"/>
      <p:bldP spid="5135" grpId="0" bldLvl="0"/>
      <p:bldP spid="5136" grpId="0" bldLvl="0"/>
      <p:bldP spid="5137" grpId="0" bldLvl="0"/>
      <p:bldP spid="5138" grpId="0" bldLvl="0"/>
      <p:bldP spid="5139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图片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2232025" cy="1871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Picture 3" descr="u=3166042463,1632387756&amp;fm=11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313" y="71438"/>
            <a:ext cx="2159000" cy="1858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Picture 4" descr="u=2954765688,2989108108&amp;fm=116&amp;gp=0"/>
          <p:cNvPicPr>
            <a:picLocks noChangeAspect="1"/>
          </p:cNvPicPr>
          <p:nvPr/>
        </p:nvPicPr>
        <p:blipFill>
          <a:blip r:embed="rId3"/>
          <a:srcRect b="6595"/>
          <a:stretch>
            <a:fillRect/>
          </a:stretch>
        </p:blipFill>
        <p:spPr>
          <a:xfrm>
            <a:off x="8739188" y="71438"/>
            <a:ext cx="1643062" cy="1884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Picture 5" descr="u=2944698118,3217525314&amp;fm=21&amp;gp=0"/>
          <p:cNvPicPr>
            <a:picLocks noChangeAspect="1"/>
          </p:cNvPicPr>
          <p:nvPr/>
        </p:nvPicPr>
        <p:blipFill>
          <a:blip r:embed="rId4"/>
          <a:srcRect r="3688" b="8398"/>
          <a:stretch>
            <a:fillRect/>
          </a:stretch>
        </p:blipFill>
        <p:spPr>
          <a:xfrm>
            <a:off x="6381750" y="71438"/>
            <a:ext cx="1874838" cy="170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Picture 6" descr="u=4286877118,2032993693&amp;fm=21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6875" y="2414588"/>
            <a:ext cx="1801813" cy="1871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1" name="Picture 7" descr="u=3956844584,1058994164&amp;fm=21&amp;gp=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2563" y="2500313"/>
            <a:ext cx="1889125" cy="1824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2" name="Picture 8" descr="u=3872197310,677189703&amp;fm=116&amp;gp=0"/>
          <p:cNvPicPr>
            <a:picLocks noChangeAspect="1"/>
          </p:cNvPicPr>
          <p:nvPr/>
        </p:nvPicPr>
        <p:blipFill>
          <a:blip r:embed="rId7"/>
          <a:srcRect t="19128" b="5219"/>
          <a:stretch>
            <a:fillRect/>
          </a:stretch>
        </p:blipFill>
        <p:spPr>
          <a:xfrm>
            <a:off x="6524625" y="2500313"/>
            <a:ext cx="1643063" cy="1674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3" name="Picture 9" descr="u=1370404308,73703892&amp;fm=116&amp;gp=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32850" y="2565400"/>
            <a:ext cx="1295400" cy="158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4" name="Picture 10" descr="u=2900262888,1293423359&amp;fm=116&amp;gp=0"/>
          <p:cNvPicPr>
            <a:picLocks noChangeAspect="1"/>
          </p:cNvPicPr>
          <p:nvPr/>
        </p:nvPicPr>
        <p:blipFill>
          <a:blip r:embed="rId9"/>
          <a:srcRect b="4185"/>
          <a:stretch>
            <a:fillRect/>
          </a:stretch>
        </p:blipFill>
        <p:spPr>
          <a:xfrm>
            <a:off x="1595438" y="4937125"/>
            <a:ext cx="2222500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5" name="Picture 11" descr="u=1649646114,2314535861&amp;fm=116&amp;gp=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67688" y="5072063"/>
            <a:ext cx="2130425" cy="1304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6" name="Text Box 12"/>
          <p:cNvSpPr txBox="1"/>
          <p:nvPr/>
        </p:nvSpPr>
        <p:spPr>
          <a:xfrm>
            <a:off x="1881188" y="1643063"/>
            <a:ext cx="15716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fruit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57" name="Text Box 13"/>
          <p:cNvSpPr txBox="1"/>
          <p:nvPr/>
        </p:nvSpPr>
        <p:spPr>
          <a:xfrm>
            <a:off x="4167188" y="1785938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friend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58" name="Text Box 14"/>
          <p:cNvSpPr txBox="1"/>
          <p:nvPr/>
        </p:nvSpPr>
        <p:spPr>
          <a:xfrm>
            <a:off x="6524625" y="1643063"/>
            <a:ext cx="164306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grass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59" name="Text Box 15"/>
          <p:cNvSpPr txBox="1"/>
          <p:nvPr/>
        </p:nvSpPr>
        <p:spPr>
          <a:xfrm>
            <a:off x="8685213" y="1643063"/>
            <a:ext cx="17684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green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60" name="Text Box 16"/>
          <p:cNvSpPr txBox="1"/>
          <p:nvPr/>
        </p:nvSpPr>
        <p:spPr>
          <a:xfrm>
            <a:off x="1595438" y="4071938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crayon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61" name="Text Box 17"/>
          <p:cNvSpPr txBox="1"/>
          <p:nvPr/>
        </p:nvSpPr>
        <p:spPr>
          <a:xfrm>
            <a:off x="4364038" y="4098925"/>
            <a:ext cx="1160462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cry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62" name="Text Box 18"/>
          <p:cNvSpPr txBox="1"/>
          <p:nvPr/>
        </p:nvSpPr>
        <p:spPr>
          <a:xfrm>
            <a:off x="6524625" y="4071938"/>
            <a:ext cx="15716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price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63" name="Text Box 19"/>
          <p:cNvSpPr txBox="1"/>
          <p:nvPr/>
        </p:nvSpPr>
        <p:spPr>
          <a:xfrm>
            <a:off x="8255000" y="4071938"/>
            <a:ext cx="2413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princess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64" name="Text Box 20"/>
          <p:cNvSpPr txBox="1"/>
          <p:nvPr/>
        </p:nvSpPr>
        <p:spPr>
          <a:xfrm>
            <a:off x="4024313" y="5429250"/>
            <a:ext cx="20002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bread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65" name="Text Box 21"/>
          <p:cNvSpPr txBox="1"/>
          <p:nvPr/>
        </p:nvSpPr>
        <p:spPr>
          <a:xfrm>
            <a:off x="6024563" y="5429250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663300"/>
                </a:solidFill>
                <a:latin typeface="Times New Roman" panose="02020603050405020304" pitchFamily="18" charset="0"/>
              </a:rPr>
              <a:t>brown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6" dur="2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2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2" dur="2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8" dur="2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0" dur="2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4" dur="2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6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0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2" dur="2000"/>
                                        <p:tgtEl>
                                          <p:spTgt spid="616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6" dur="2000"/>
                                        <p:tgtEl>
                                          <p:spTgt spid="616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8" dur="2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2" dur="2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bldLvl="0"/>
      <p:bldP spid="6156" grpId="1" bldLvl="0"/>
      <p:bldP spid="6157" grpId="0" bldLvl="0"/>
      <p:bldP spid="6157" grpId="1" bldLvl="0"/>
      <p:bldP spid="6158" grpId="0" bldLvl="0"/>
      <p:bldP spid="6158" grpId="1" bldLvl="0"/>
      <p:bldP spid="6159" grpId="0" bldLvl="0"/>
      <p:bldP spid="6159" grpId="1" bldLvl="0"/>
      <p:bldP spid="6160" grpId="0" bldLvl="0"/>
      <p:bldP spid="6160" grpId="1" bldLvl="0"/>
      <p:bldP spid="6161" grpId="0" bldLvl="0"/>
      <p:bldP spid="6161" grpId="1" bldLvl="0"/>
      <p:bldP spid="6162" grpId="0" bldLvl="0"/>
      <p:bldP spid="6162" grpId="1" bldLvl="0"/>
      <p:bldP spid="6163" grpId="0" bldLvl="0"/>
      <p:bldP spid="6163" grpId="1" bldLvl="0"/>
      <p:bldP spid="6164" grpId="0" bldLvl="0" build="allAtOnce"/>
      <p:bldP spid="6164" grpId="1" bldLvl="0" build="allAtOnce"/>
      <p:bldP spid="6165" grpId="0" bldLvl="0"/>
      <p:bldP spid="6165" grpId="1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4850" name="Picture 2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5232400" y="2565400"/>
            <a:ext cx="1820863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4851" name="正圆 321"/>
          <p:cNvSpPr/>
          <p:nvPr/>
        </p:nvSpPr>
        <p:spPr>
          <a:xfrm>
            <a:off x="5521325" y="2852738"/>
            <a:ext cx="1149350" cy="10795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334852" name="Picture 4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4152900" y="1341438"/>
            <a:ext cx="1820863" cy="163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4853" name="Picture 5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745288" y="1844675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4854" name="Picture 6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240463" y="3860800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4855" name="Picture 7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3863975" y="3429000"/>
            <a:ext cx="1822450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6" name="Text Box 8"/>
          <p:cNvSpPr txBox="1"/>
          <p:nvPr/>
        </p:nvSpPr>
        <p:spPr>
          <a:xfrm>
            <a:off x="5592763" y="30686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pl</a:t>
            </a:r>
            <a:endParaRPr lang="zh-CN" altLang="en-US" sz="4000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4857" name="正圆 321"/>
          <p:cNvSpPr/>
          <p:nvPr/>
        </p:nvSpPr>
        <p:spPr>
          <a:xfrm>
            <a:off x="4440238" y="1628775"/>
            <a:ext cx="1150937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4858" name="正圆 321"/>
          <p:cNvSpPr/>
          <p:nvPr/>
        </p:nvSpPr>
        <p:spPr>
          <a:xfrm>
            <a:off x="7032625" y="2133600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4859" name="正圆 321"/>
          <p:cNvSpPr/>
          <p:nvPr/>
        </p:nvSpPr>
        <p:spPr>
          <a:xfrm>
            <a:off x="4152900" y="3717925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4860" name="正圆 321"/>
          <p:cNvSpPr/>
          <p:nvPr/>
        </p:nvSpPr>
        <p:spPr>
          <a:xfrm>
            <a:off x="6527800" y="4221163"/>
            <a:ext cx="1150938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7181" name="Text Box 13"/>
          <p:cNvSpPr txBox="1"/>
          <p:nvPr/>
        </p:nvSpPr>
        <p:spPr>
          <a:xfrm>
            <a:off x="4368800" y="17732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plant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7182" name="Text Box 14"/>
          <p:cNvSpPr txBox="1"/>
          <p:nvPr/>
        </p:nvSpPr>
        <p:spPr>
          <a:xfrm>
            <a:off x="6961188" y="2349500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plate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7183" name="Text Box 15"/>
          <p:cNvSpPr txBox="1"/>
          <p:nvPr/>
        </p:nvSpPr>
        <p:spPr>
          <a:xfrm>
            <a:off x="4079875" y="393382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play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7184" name="Text Box 16"/>
          <p:cNvSpPr txBox="1"/>
          <p:nvPr/>
        </p:nvSpPr>
        <p:spPr>
          <a:xfrm>
            <a:off x="6384925" y="436562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plane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bldLvl="0"/>
      <p:bldP spid="7181" grpId="0" bldLvl="0"/>
      <p:bldP spid="7182" grpId="0" bldLvl="0"/>
      <p:bldP spid="7183" grpId="0" bldLvl="0"/>
      <p:bldP spid="7184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5874" name="Picture 2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5232400" y="2565400"/>
            <a:ext cx="1820863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5875" name="正圆 321"/>
          <p:cNvSpPr/>
          <p:nvPr/>
        </p:nvSpPr>
        <p:spPr>
          <a:xfrm>
            <a:off x="5521325" y="2852738"/>
            <a:ext cx="1149350" cy="10795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335876" name="Picture 4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4152900" y="1341438"/>
            <a:ext cx="1820863" cy="163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5877" name="Picture 5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745288" y="1844675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5878" name="Picture 6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240463" y="3860800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5879" name="Picture 7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3863975" y="3429000"/>
            <a:ext cx="1822450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0" name="Text Box 8"/>
          <p:cNvSpPr txBox="1"/>
          <p:nvPr/>
        </p:nvSpPr>
        <p:spPr>
          <a:xfrm>
            <a:off x="5592763" y="30686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cl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35881" name="正圆 321"/>
          <p:cNvSpPr/>
          <p:nvPr/>
        </p:nvSpPr>
        <p:spPr>
          <a:xfrm>
            <a:off x="4440238" y="1628775"/>
            <a:ext cx="1150937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5882" name="正圆 321"/>
          <p:cNvSpPr/>
          <p:nvPr/>
        </p:nvSpPr>
        <p:spPr>
          <a:xfrm>
            <a:off x="7032625" y="2133600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5883" name="正圆 321"/>
          <p:cNvSpPr/>
          <p:nvPr/>
        </p:nvSpPr>
        <p:spPr>
          <a:xfrm>
            <a:off x="4152900" y="3717925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5884" name="正圆 321"/>
          <p:cNvSpPr/>
          <p:nvPr/>
        </p:nvSpPr>
        <p:spPr>
          <a:xfrm>
            <a:off x="6527800" y="4221163"/>
            <a:ext cx="1150938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8205" name="Text Box 13"/>
          <p:cNvSpPr txBox="1"/>
          <p:nvPr/>
        </p:nvSpPr>
        <p:spPr>
          <a:xfrm>
            <a:off x="4368800" y="17732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close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8206" name="Text Box 14"/>
          <p:cNvSpPr txBox="1"/>
          <p:nvPr/>
        </p:nvSpPr>
        <p:spPr>
          <a:xfrm>
            <a:off x="6961188" y="2349500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clock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8207" name="Text Box 15"/>
          <p:cNvSpPr txBox="1"/>
          <p:nvPr/>
        </p:nvSpPr>
        <p:spPr>
          <a:xfrm>
            <a:off x="4021138" y="3914775"/>
            <a:ext cx="17272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Times New Roman" panose="02020603050405020304" pitchFamily="18" charset="0"/>
              </a:rPr>
              <a:t>cloudy</a:t>
            </a:r>
            <a:endParaRPr lang="zh-CN" altLang="en-US" sz="1600" dirty="0">
              <a:latin typeface="Arial" panose="020B0604020202020204" pitchFamily="34" charset="0"/>
            </a:endParaRPr>
          </a:p>
        </p:txBody>
      </p:sp>
      <p:sp>
        <p:nvSpPr>
          <p:cNvPr id="8208" name="Text Box 16"/>
          <p:cNvSpPr txBox="1"/>
          <p:nvPr/>
        </p:nvSpPr>
        <p:spPr>
          <a:xfrm>
            <a:off x="6473825" y="4354513"/>
            <a:ext cx="15843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Times New Roman" panose="02020603050405020304" pitchFamily="18" charset="0"/>
              </a:rPr>
              <a:t>clean</a:t>
            </a:r>
            <a:endParaRPr lang="zh-CN" altLang="en-US" sz="1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ldLvl="0"/>
      <p:bldP spid="8205" grpId="0" bldLvl="0"/>
      <p:bldP spid="8206" grpId="0" bldLvl="0"/>
      <p:bldP spid="8207" grpId="0" bldLvl="0"/>
      <p:bldP spid="8208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6898" name="Picture 2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5232400" y="2565400"/>
            <a:ext cx="1820863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6899" name="正圆 321"/>
          <p:cNvSpPr/>
          <p:nvPr/>
        </p:nvSpPr>
        <p:spPr>
          <a:xfrm>
            <a:off x="5521325" y="2852738"/>
            <a:ext cx="1149350" cy="10795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336900" name="Picture 4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4152900" y="1341438"/>
            <a:ext cx="1820863" cy="163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6901" name="Picture 5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745288" y="1844675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6902" name="Picture 6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240463" y="3860800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6903" name="Picture 7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3863975" y="3429000"/>
            <a:ext cx="1822450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4" name="Text Box 8"/>
          <p:cNvSpPr txBox="1"/>
          <p:nvPr/>
        </p:nvSpPr>
        <p:spPr>
          <a:xfrm>
            <a:off x="5592763" y="30686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sl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36905" name="正圆 321"/>
          <p:cNvSpPr/>
          <p:nvPr/>
        </p:nvSpPr>
        <p:spPr>
          <a:xfrm>
            <a:off x="4440238" y="1628775"/>
            <a:ext cx="1150937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6906" name="正圆 321"/>
          <p:cNvSpPr/>
          <p:nvPr/>
        </p:nvSpPr>
        <p:spPr>
          <a:xfrm>
            <a:off x="7032625" y="2133600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6907" name="正圆 321"/>
          <p:cNvSpPr/>
          <p:nvPr/>
        </p:nvSpPr>
        <p:spPr>
          <a:xfrm>
            <a:off x="4152900" y="3717925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6908" name="正圆 321"/>
          <p:cNvSpPr/>
          <p:nvPr/>
        </p:nvSpPr>
        <p:spPr>
          <a:xfrm>
            <a:off x="6527800" y="4221163"/>
            <a:ext cx="1150938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9229" name="Text Box 13"/>
          <p:cNvSpPr txBox="1"/>
          <p:nvPr/>
        </p:nvSpPr>
        <p:spPr>
          <a:xfrm>
            <a:off x="4368800" y="17732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sleep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9230" name="Text Box 14"/>
          <p:cNvSpPr txBox="1"/>
          <p:nvPr/>
        </p:nvSpPr>
        <p:spPr>
          <a:xfrm>
            <a:off x="6961188" y="2349500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slim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9231" name="Text Box 15"/>
          <p:cNvSpPr txBox="1"/>
          <p:nvPr/>
        </p:nvSpPr>
        <p:spPr>
          <a:xfrm>
            <a:off x="4151313" y="393382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slow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32" name="Text Box 16"/>
          <p:cNvSpPr txBox="1"/>
          <p:nvPr/>
        </p:nvSpPr>
        <p:spPr>
          <a:xfrm>
            <a:off x="6599238" y="436562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slip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bldLvl="0"/>
      <p:bldP spid="9229" grpId="0" bldLvl="0"/>
      <p:bldP spid="9230" grpId="0" bldLvl="0"/>
      <p:bldP spid="9231" grpId="0" bldLvl="0"/>
      <p:bldP spid="9232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22" name="Picture 2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5232400" y="2565400"/>
            <a:ext cx="1820863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23" name="正圆 321"/>
          <p:cNvSpPr/>
          <p:nvPr/>
        </p:nvSpPr>
        <p:spPr>
          <a:xfrm>
            <a:off x="5521325" y="2852738"/>
            <a:ext cx="1149350" cy="10795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337924" name="Picture 4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4152900" y="1341438"/>
            <a:ext cx="1820863" cy="163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25" name="Picture 5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745288" y="1844675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26" name="Picture 6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240463" y="3860800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27" name="Picture 7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3863975" y="3429000"/>
            <a:ext cx="1822450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8" name="Text Box 8"/>
          <p:cNvSpPr txBox="1"/>
          <p:nvPr/>
        </p:nvSpPr>
        <p:spPr>
          <a:xfrm>
            <a:off x="5592763" y="30686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fl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37929" name="正圆 321"/>
          <p:cNvSpPr/>
          <p:nvPr/>
        </p:nvSpPr>
        <p:spPr>
          <a:xfrm>
            <a:off x="4440238" y="1628775"/>
            <a:ext cx="1150937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7930" name="正圆 321"/>
          <p:cNvSpPr/>
          <p:nvPr/>
        </p:nvSpPr>
        <p:spPr>
          <a:xfrm>
            <a:off x="7032625" y="2133600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7931" name="正圆 321"/>
          <p:cNvSpPr/>
          <p:nvPr/>
        </p:nvSpPr>
        <p:spPr>
          <a:xfrm>
            <a:off x="4151313" y="3717925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7932" name="正圆 321"/>
          <p:cNvSpPr/>
          <p:nvPr/>
        </p:nvSpPr>
        <p:spPr>
          <a:xfrm>
            <a:off x="6527800" y="4221163"/>
            <a:ext cx="1150938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0253" name="Text Box 13"/>
          <p:cNvSpPr txBox="1"/>
          <p:nvPr/>
        </p:nvSpPr>
        <p:spPr>
          <a:xfrm>
            <a:off x="4368800" y="17732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flat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10254" name="Text Box 14"/>
          <p:cNvSpPr txBox="1"/>
          <p:nvPr/>
        </p:nvSpPr>
        <p:spPr>
          <a:xfrm>
            <a:off x="6888163" y="2349500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flower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10255" name="Text Box 15"/>
          <p:cNvSpPr txBox="1"/>
          <p:nvPr/>
        </p:nvSpPr>
        <p:spPr>
          <a:xfrm>
            <a:off x="4224338" y="393382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flow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56" name="Text Box 16"/>
          <p:cNvSpPr txBox="1"/>
          <p:nvPr/>
        </p:nvSpPr>
        <p:spPr>
          <a:xfrm>
            <a:off x="6599238" y="436562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flu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bldLvl="0"/>
      <p:bldP spid="10253" grpId="0" bldLvl="0"/>
      <p:bldP spid="10254" grpId="0" bldLvl="0"/>
      <p:bldP spid="10255" grpId="0" bldLvl="0"/>
      <p:bldP spid="10256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8946" name="Picture 2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5232400" y="2565400"/>
            <a:ext cx="1820863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947" name="正圆 321"/>
          <p:cNvSpPr/>
          <p:nvPr/>
        </p:nvSpPr>
        <p:spPr>
          <a:xfrm>
            <a:off x="5521325" y="2852738"/>
            <a:ext cx="1149350" cy="10795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338948" name="Picture 4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4152900" y="1341438"/>
            <a:ext cx="1820863" cy="163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949" name="Picture 5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745288" y="1844675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950" name="Picture 6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6240463" y="3860800"/>
            <a:ext cx="1820862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951" name="Picture 7" descr="u=3780337877,687404801&amp;fm=21&amp;gp=0"/>
          <p:cNvPicPr>
            <a:picLocks noChangeAspect="1"/>
          </p:cNvPicPr>
          <p:nvPr/>
        </p:nvPicPr>
        <p:blipFill>
          <a:blip r:embed="rId1"/>
          <a:srcRect r="-6816" b="22000"/>
          <a:stretch>
            <a:fillRect/>
          </a:stretch>
        </p:blipFill>
        <p:spPr>
          <a:xfrm>
            <a:off x="3863975" y="3429000"/>
            <a:ext cx="1822450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2" name="Text Box 8"/>
          <p:cNvSpPr txBox="1"/>
          <p:nvPr/>
        </p:nvSpPr>
        <p:spPr>
          <a:xfrm>
            <a:off x="5592763" y="30686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gl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38953" name="正圆 321"/>
          <p:cNvSpPr/>
          <p:nvPr/>
        </p:nvSpPr>
        <p:spPr>
          <a:xfrm>
            <a:off x="4440238" y="1628775"/>
            <a:ext cx="1150937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8954" name="正圆 321"/>
          <p:cNvSpPr/>
          <p:nvPr/>
        </p:nvSpPr>
        <p:spPr>
          <a:xfrm>
            <a:off x="7032625" y="2133600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8955" name="正圆 321"/>
          <p:cNvSpPr/>
          <p:nvPr/>
        </p:nvSpPr>
        <p:spPr>
          <a:xfrm>
            <a:off x="4152900" y="3717925"/>
            <a:ext cx="1149350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38956" name="正圆 321"/>
          <p:cNvSpPr/>
          <p:nvPr/>
        </p:nvSpPr>
        <p:spPr>
          <a:xfrm>
            <a:off x="6527800" y="4221163"/>
            <a:ext cx="1150938" cy="10795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1277" name="Text Box 13"/>
          <p:cNvSpPr txBox="1"/>
          <p:nvPr/>
        </p:nvSpPr>
        <p:spPr>
          <a:xfrm>
            <a:off x="4368800" y="1773238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glass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11278" name="Text Box 14"/>
          <p:cNvSpPr txBox="1"/>
          <p:nvPr/>
        </p:nvSpPr>
        <p:spPr>
          <a:xfrm>
            <a:off x="7032625" y="2349500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glad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11279" name="Text Box 15"/>
          <p:cNvSpPr txBox="1"/>
          <p:nvPr/>
        </p:nvSpPr>
        <p:spPr>
          <a:xfrm>
            <a:off x="4151313" y="393382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glue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80" name="Text Box 16"/>
          <p:cNvSpPr txBox="1"/>
          <p:nvPr/>
        </p:nvSpPr>
        <p:spPr>
          <a:xfrm>
            <a:off x="6456363" y="4386263"/>
            <a:ext cx="20875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Times New Roman" panose="02020603050405020304" pitchFamily="18" charset="0"/>
              </a:rPr>
              <a:t>glasses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bldLvl="0"/>
      <p:bldP spid="11277" grpId="0" bldLvl="0"/>
      <p:bldP spid="11278" grpId="0" bldLvl="0"/>
      <p:bldP spid="11279" grpId="0" bldLvl="0"/>
      <p:bldP spid="11280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771</Words>
  <Application>WPS 演示</Application>
  <PresentationFormat>宽屏</PresentationFormat>
  <Paragraphs>221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2018-09-08T14:55:00Z</dcterms:created>
  <dcterms:modified xsi:type="dcterms:W3CDTF">2018-09-08T14:55:15Z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